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9144000" cy="5143500" type="screen16x9"/>
  <p:notesSz cx="6858000" cy="9144000"/>
  <p:embeddedFontLst>
    <p:embeddedFont>
      <p:font typeface="Source Code Pro" panose="020B0604020202020204" charset="0"/>
      <p:regular r:id="rId18"/>
      <p:bold r:id="rId19"/>
      <p:italic r:id="rId20"/>
      <p:boldItalic r:id="rId21"/>
    </p:embeddedFont>
    <p:embeddedFont>
      <p:font typeface="Amatic SC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ctor Galvan" initials="" lastIdx="9" clrIdx="0"/>
  <p:cmAuthor id="1" name="Tania Yescas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BE7E91-9544-47DD-B321-AA8CB996E0DA}">
  <a:tblStyle styleId="{B8BE7E91-9544-47DD-B321-AA8CB996E0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3T05:05:51.901" idx="1">
    <p:pos x="6000" y="0"/>
    <p:text>https://www.myenglishpages.com/english/grammar-lesson-past-progressive.php</p:tex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46.330" idx="8">
    <p:pos x="6000" y="0"/>
    <p:text>Fer y Tan</p:tex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58.484" idx="9">
    <p:pos x="6000" y="0"/>
    <p:text>Fer y Tan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7T01:05:02.070" idx="2">
    <p:pos x="6000" y="0"/>
    <p:text>Victor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7T01:05:12.125" idx="3">
    <p:pos x="6000" y="0"/>
    <p:text>Victor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3-27T07:54:38.724" idx="1">
    <p:pos x="6000" y="0"/>
    <p:text>Tania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3-27T07:54:20.900" idx="2">
    <p:pos x="6000" y="0"/>
    <p:text>Tania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21.905" idx="4">
    <p:pos x="6000" y="0"/>
    <p:text>Fer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28.520" idx="5">
    <p:pos x="6000" y="0"/>
    <p:text>Fer</p:tex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15.180" idx="6">
    <p:pos x="6000" y="0"/>
    <p:text>Victor</p:tex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3-29T05:53:38.870" idx="7">
    <p:pos x="6000" y="0"/>
    <p:text>Fer y Tan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0815aa5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0815aa5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0815aa59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0815aa59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db09bbf68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db09bbf68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db09bbf68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db09bbf68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db09bbf6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db09bbf6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db09bbf6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db09bbf6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db09bbf6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db09bbf6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db09bbf68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db09bbf68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1db09bbf6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1db09bbf6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a93909bf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a93909bf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a93909bf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a93909bf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db09bbf68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db09bbf68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0815aa5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0815aa5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00FF"/>
                </a:solidFill>
              </a:rPr>
              <a:t>-past progressive-</a:t>
            </a:r>
            <a:endParaRPr>
              <a:solidFill>
                <a:srgbClr val="99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</a:rPr>
              <a:t>-past continuous-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742675"/>
            <a:ext cx="8520600" cy="11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954" dirty="0"/>
              <a:t>Galván Víctor</a:t>
            </a:r>
            <a:endParaRPr sz="1954" dirty="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954" dirty="0"/>
              <a:t>Osuna Fernando</a:t>
            </a:r>
            <a:endParaRPr sz="1954" dirty="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954" dirty="0"/>
              <a:t>Yescas Tania</a:t>
            </a:r>
            <a:endParaRPr sz="1954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1954" dirty="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s" sz="1954" dirty="0" smtClean="0"/>
              <a:t>IDGS 7-3</a:t>
            </a:r>
            <a:endParaRPr sz="195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334002" y="104736"/>
            <a:ext cx="8520600" cy="4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-Do you think that the group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wasn’t fighting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to get time to read?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-Probably. This week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battling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for all of us.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-The finals exams are very close.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-Did you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weren’t writing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the last class of math?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-No, the class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es" sz="2000" b="1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boring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-I know, it’s like the teacher didn’t even knew what was he talking about.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 smtClean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-Anyway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What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you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doing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yesterday afternoon?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 smtClean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-Really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? Did you just forget that we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were presenting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here at the classroom?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 smtClean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-Oh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sorry. I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wondering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why I couldn’t remember that.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311700" y="223175"/>
            <a:ext cx="8520600" cy="4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 smtClean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-So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happening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that made you forget the presentation?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 dirty="0" smtClean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-It’s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probably nothing, this week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making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me feel really exhausted.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The Past Continuous  Nicks Terrible Day_108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5"/>
          <p:cNvPicPr preferRelativeResize="0"/>
          <p:nvPr/>
        </p:nvPicPr>
        <p:blipFill rotWithShape="1">
          <a:blip r:embed="rId3">
            <a:alphaModFix/>
          </a:blip>
          <a:srcRect l="30640" r="30535"/>
          <a:stretch/>
        </p:blipFill>
        <p:spPr>
          <a:xfrm>
            <a:off x="2801650" y="0"/>
            <a:ext cx="35502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57372" y="445250"/>
            <a:ext cx="5853573" cy="4299932"/>
          </a:xfrm>
        </p:spPr>
        <p:txBody>
          <a:bodyPr>
            <a:noAutofit/>
          </a:bodyPr>
          <a:lstStyle/>
          <a:p>
            <a:r>
              <a:rPr lang="en-US" sz="28700" dirty="0" err="1" smtClean="0"/>
              <a:t>Q&amp;a</a:t>
            </a:r>
            <a:endParaRPr lang="es-MX" sz="28700" dirty="0"/>
          </a:p>
        </p:txBody>
      </p:sp>
    </p:spTree>
    <p:extLst>
      <p:ext uri="{BB962C8B-B14F-4D97-AF65-F5344CB8AC3E}">
        <p14:creationId xmlns:p14="http://schemas.microsoft.com/office/powerpoint/2010/main" val="446733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title"/>
          </p:nvPr>
        </p:nvSpPr>
        <p:spPr>
          <a:xfrm>
            <a:off x="1158300" y="413700"/>
            <a:ext cx="4511100" cy="4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800"/>
              <a:t>thanks </a:t>
            </a:r>
            <a:endParaRPr sz="6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800"/>
              <a:t>for </a:t>
            </a:r>
            <a:endParaRPr sz="6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800"/>
              <a:t>your </a:t>
            </a:r>
            <a:endParaRPr sz="6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800"/>
              <a:t>attention</a:t>
            </a:r>
            <a:endParaRPr sz="6800"/>
          </a:p>
        </p:txBody>
      </p:sp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6886525" y="145825"/>
            <a:ext cx="2120100" cy="17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solidFill>
                  <a:schemeClr val="accent3"/>
                </a:solidFill>
              </a:rPr>
              <a:t>They </a:t>
            </a:r>
            <a:r>
              <a:rPr lang="es" sz="3500">
                <a:solidFill>
                  <a:schemeClr val="accent5"/>
                </a:solidFill>
              </a:rPr>
              <a:t>were presenting</a:t>
            </a:r>
            <a:r>
              <a:rPr lang="es" sz="3500">
                <a:solidFill>
                  <a:schemeClr val="accent3"/>
                </a:solidFill>
              </a:rPr>
              <a:t> how past continuous works</a:t>
            </a:r>
            <a:endParaRPr sz="3500">
              <a:solidFill>
                <a:schemeClr val="accent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past continuous: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The past continuous, also called past progressive, is used to refer to an action that was continuous at a particular time in the past.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63145"/>
            <a:ext cx="9144000" cy="2880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is it?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Yesterday, Liza and Jim played tennis. They began at 10:00 and finished at 11:30.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So at 11:00, they </a:t>
            </a:r>
            <a:r>
              <a:rPr lang="es" b="1" u="sng"/>
              <a:t>were playing</a:t>
            </a:r>
            <a:r>
              <a:rPr lang="es"/>
              <a:t> tennis.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They </a:t>
            </a:r>
            <a:r>
              <a:rPr lang="es" b="1" u="sng"/>
              <a:t>were playing</a:t>
            </a:r>
            <a:r>
              <a:rPr lang="es"/>
              <a:t>="they were in the middle of playing." They had not finished yet.</a:t>
            </a:r>
            <a:endParaRPr/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 u="sng"/>
              <a:t>Was/were playing</a:t>
            </a:r>
            <a:r>
              <a:rPr lang="es"/>
              <a:t> is the past continuous.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3375422"/>
            <a:ext cx="2211850" cy="17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Formula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past continuous is formed as follows: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u="sng"/>
              <a:t>to be in the simple past</a:t>
            </a:r>
            <a:r>
              <a:rPr lang="es"/>
              <a:t> + </a:t>
            </a:r>
            <a:r>
              <a:rPr lang="es" u="sng"/>
              <a:t>verb</a:t>
            </a:r>
            <a:r>
              <a:rPr lang="es"/>
              <a:t> + </a:t>
            </a:r>
            <a:r>
              <a:rPr lang="es" u="sng"/>
              <a:t>ing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l="22056" r="22871" b="26873"/>
          <a:stretch/>
        </p:blipFill>
        <p:spPr>
          <a:xfrm>
            <a:off x="6579401" y="1738099"/>
            <a:ext cx="2564601" cy="34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affirmative form: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1732975" y="1228675"/>
            <a:ext cx="70995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Yesterday evening </a:t>
            </a:r>
            <a:r>
              <a:rPr lang="es" b="1" u="sng"/>
              <a:t>I was watching</a:t>
            </a:r>
            <a:r>
              <a:rPr lang="es"/>
              <a:t> a film, when someone knocked on the door.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This morning </a:t>
            </a:r>
            <a:r>
              <a:rPr lang="es" b="1" u="sng"/>
              <a:t>I was revising</a:t>
            </a:r>
            <a:r>
              <a:rPr lang="es"/>
              <a:t> my lessons when my father came in.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b="1" u="sng"/>
              <a:t>Jim and Liza were playing</a:t>
            </a:r>
            <a:r>
              <a:rPr lang="es"/>
              <a:t> tennis yesterday at 11:00.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My mom </a:t>
            </a:r>
            <a:r>
              <a:rPr lang="es" b="1" u="sng"/>
              <a:t>was hiding</a:t>
            </a:r>
            <a:r>
              <a:rPr lang="es"/>
              <a:t> my dad’s gift when he arrived.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85" name="Google Shape;85;p17"/>
          <p:cNvGraphicFramePr/>
          <p:nvPr/>
        </p:nvGraphicFramePr>
        <p:xfrm>
          <a:off x="952500" y="1093850"/>
          <a:ext cx="7239000" cy="996636"/>
        </p:xfrm>
        <a:graphic>
          <a:graphicData uri="http://schemas.openxmlformats.org/drawingml/2006/table">
            <a:tbl>
              <a:tblPr>
                <a:noFill/>
                <a:tableStyleId>{B8BE7E91-9544-47DD-B321-AA8CB996E0DA}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I, he, she, 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was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you, we, they	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were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l="32484" r="28212"/>
          <a:stretch/>
        </p:blipFill>
        <p:spPr>
          <a:xfrm>
            <a:off x="0" y="1920150"/>
            <a:ext cx="1900301" cy="32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498" y="4388975"/>
            <a:ext cx="836700" cy="62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negative form: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I </a:t>
            </a:r>
            <a:r>
              <a:rPr lang="es" b="1" u="sng"/>
              <a:t>wasn't reading</a:t>
            </a:r>
            <a:r>
              <a:rPr lang="es"/>
              <a:t> a book yesterday evening; I was watching a film.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My mother </a:t>
            </a:r>
            <a:r>
              <a:rPr lang="es" b="1" u="sng"/>
              <a:t>wasn't preparing </a:t>
            </a:r>
            <a:r>
              <a:rPr lang="es"/>
              <a:t>dinner; she was working on the computer.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We</a:t>
            </a:r>
            <a:r>
              <a:rPr lang="es" b="1" u="sng"/>
              <a:t> weren't playing</a:t>
            </a:r>
            <a:r>
              <a:rPr lang="es"/>
              <a:t> cards.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I </a:t>
            </a:r>
            <a:r>
              <a:rPr lang="es" b="1" u="sng"/>
              <a:t>wasn’t paying</a:t>
            </a:r>
            <a:r>
              <a:rPr lang="es"/>
              <a:t> attention.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94" name="Google Shape;94;p18"/>
          <p:cNvGraphicFramePr/>
          <p:nvPr/>
        </p:nvGraphicFramePr>
        <p:xfrm>
          <a:off x="952500" y="1093850"/>
          <a:ext cx="7239000" cy="996636"/>
        </p:xfrm>
        <a:graphic>
          <a:graphicData uri="http://schemas.openxmlformats.org/drawingml/2006/table">
            <a:tbl>
              <a:tblPr>
                <a:noFill/>
                <a:tableStyleId>{B8BE7E91-9544-47DD-B321-AA8CB996E0DA}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I, he, she, 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was not/wasn't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you, we, they	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were not/weren't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interrogative form: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What </a:t>
            </a:r>
            <a:r>
              <a:rPr lang="es" b="1" u="sng"/>
              <a:t>were </a:t>
            </a:r>
            <a:r>
              <a:rPr lang="es"/>
              <a:t>you </a:t>
            </a:r>
            <a:r>
              <a:rPr lang="es" b="1" u="sng"/>
              <a:t>doing</a:t>
            </a:r>
            <a:r>
              <a:rPr lang="es"/>
              <a:t> yesterday evening?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And what </a:t>
            </a:r>
            <a:r>
              <a:rPr lang="es" b="1" u="sng"/>
              <a:t>was</a:t>
            </a:r>
            <a:r>
              <a:rPr lang="es"/>
              <a:t> your mother </a:t>
            </a:r>
            <a:r>
              <a:rPr lang="es" b="1" u="sng"/>
              <a:t>doing</a:t>
            </a:r>
            <a:r>
              <a:rPr lang="es"/>
              <a:t>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Where </a:t>
            </a:r>
            <a:r>
              <a:rPr lang="es" b="1" u="sng"/>
              <a:t>were</a:t>
            </a:r>
            <a:r>
              <a:rPr lang="es"/>
              <a:t> you </a:t>
            </a:r>
            <a:r>
              <a:rPr lang="es" b="1" u="sng"/>
              <a:t>going</a:t>
            </a:r>
            <a:r>
              <a:rPr lang="es"/>
              <a:t>, this morning at 7:30?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What </a:t>
            </a:r>
            <a:r>
              <a:rPr lang="es" b="1" u="sng"/>
              <a:t>were</a:t>
            </a:r>
            <a:r>
              <a:rPr lang="es"/>
              <a:t> Jim and Liza </a:t>
            </a:r>
            <a:r>
              <a:rPr lang="es" b="1" u="sng"/>
              <a:t>doing</a:t>
            </a:r>
            <a:r>
              <a:rPr lang="es"/>
              <a:t>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101" name="Google Shape;101;p19"/>
          <p:cNvGraphicFramePr/>
          <p:nvPr/>
        </p:nvGraphicFramePr>
        <p:xfrm>
          <a:off x="952500" y="1093850"/>
          <a:ext cx="7239000" cy="996636"/>
        </p:xfrm>
        <a:graphic>
          <a:graphicData uri="http://schemas.openxmlformats.org/drawingml/2006/table">
            <a:tbl>
              <a:tblPr>
                <a:noFill/>
                <a:tableStyleId>{B8BE7E91-9544-47DD-B321-AA8CB996E0DA}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Was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I, he, she, it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playing?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Were</a:t>
                      </a:r>
                      <a:endParaRPr sz="1800">
                        <a:solidFill>
                          <a:schemeClr val="dk2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you, we, they	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" sz="1800">
                          <a:solidFill>
                            <a:schemeClr val="dk2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playing?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use of the past continuous: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311700" y="9500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 use the past continuous to say that somebody was in the middle of doing something at a certain time in the past.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Example: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"This time yesterday, I </a:t>
            </a:r>
            <a:r>
              <a:rPr lang="es" b="1" u="sng"/>
              <a:t>was doing</a:t>
            </a:r>
            <a:r>
              <a:rPr lang="es"/>
              <a:t> my homework."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We use the past continuous to say that something happened in the middle of something else: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Example: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"Bob burnt his hand when he </a:t>
            </a:r>
            <a:r>
              <a:rPr lang="es" b="1" u="sng"/>
              <a:t>was cooking</a:t>
            </a:r>
            <a:r>
              <a:rPr lang="es"/>
              <a:t> dinner yesterday"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 "While I </a:t>
            </a:r>
            <a:r>
              <a:rPr lang="es" b="1" u="sng"/>
              <a:t>was working</a:t>
            </a:r>
            <a:r>
              <a:rPr lang="es"/>
              <a:t> in the garden, I hurt my back."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327" y="4200526"/>
            <a:ext cx="6165676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161232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Conversation</a:t>
            </a:r>
            <a:endParaRPr dirty="0"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311700" y="693350"/>
            <a:ext cx="85206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-Hi good morning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-Hi,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were</a:t>
            </a:r>
            <a:r>
              <a:rPr lang="es" sz="2000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just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finishing</a:t>
            </a:r>
            <a:r>
              <a:rPr lang="es" sz="2000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book for this week?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-Yes, I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struggling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this week because I didn’t have enough time to do it.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-It’s ok, you don’t have to worry, I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also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reading 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last part. I loved the end of the book.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-I know right. When the shark came out of nowhere!!!!!!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-The protagonist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 running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away so he wouldn’t die hahahaha.</a:t>
            </a: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-I also liked the part when they </a:t>
            </a:r>
            <a:r>
              <a:rPr lang="es" sz="2000" b="1" u="sng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were driving</a:t>
            </a:r>
            <a:r>
              <a:rPr lang="es" sz="2000" dirty="0">
                <a:solidFill>
                  <a:srgbClr val="5D616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in the night. So </a:t>
            </a:r>
            <a:r>
              <a:rPr lang="e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beautiful.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rgbClr val="5D616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647</Words>
  <Application>Microsoft Office PowerPoint</Application>
  <PresentationFormat>Presentación en pantalla (16:9)</PresentationFormat>
  <Paragraphs>96</Paragraphs>
  <Slides>15</Slides>
  <Notes>14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Source Code Pro</vt:lpstr>
      <vt:lpstr>Amatic SC</vt:lpstr>
      <vt:lpstr>Arial</vt:lpstr>
      <vt:lpstr>Beach Day</vt:lpstr>
      <vt:lpstr>-past progressive- -past continuous-</vt:lpstr>
      <vt:lpstr>The past continuous:</vt:lpstr>
      <vt:lpstr>What is it?</vt:lpstr>
      <vt:lpstr>Formula</vt:lpstr>
      <vt:lpstr>The affirmative form:</vt:lpstr>
      <vt:lpstr>The negative form:</vt:lpstr>
      <vt:lpstr>The interrogative form:</vt:lpstr>
      <vt:lpstr>The use of the past continuous:</vt:lpstr>
      <vt:lpstr>Conversation</vt:lpstr>
      <vt:lpstr>Presentación de PowerPoint</vt:lpstr>
      <vt:lpstr>Presentación de PowerPoint</vt:lpstr>
      <vt:lpstr>Presentación de PowerPoint</vt:lpstr>
      <vt:lpstr>Presentación de PowerPoint</vt:lpstr>
      <vt:lpstr>Q&amp;a</vt:lpstr>
      <vt:lpstr>thanks  for  your 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-past progressive- -past continuous-</dc:title>
  <cp:lastModifiedBy>acer</cp:lastModifiedBy>
  <cp:revision>4</cp:revision>
  <dcterms:modified xsi:type="dcterms:W3CDTF">2022-03-30T00:28:57Z</dcterms:modified>
</cp:coreProperties>
</file>